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s://tkanivtule.ru/wp-content/uploads/monaconw010_1900x90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51"/>
            <a:ext cx="9144000" cy="685474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75" y="4743450"/>
            <a:ext cx="2333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https://i.pinimg.com/originals/8f/5a/c1/8f5ac1ef124d2fdc81a3709f3027ab63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9199" cy="12687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688" y="1219200"/>
            <a:ext cx="7702624" cy="2115666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36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Доклад на тему: «Развитие нравственных качеств личности ребенка средствами учебных предметов».</a:t>
            </a:r>
            <a:endParaRPr lang="ru-RU" sz="3600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Выполнила:</a:t>
            </a:r>
          </a:p>
          <a:p>
            <a:r>
              <a:rPr 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   учитель начальных классов</a:t>
            </a:r>
          </a:p>
          <a:p>
            <a:r>
              <a:rPr 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МОУ «Дьяконовская СШ»</a:t>
            </a:r>
          </a:p>
          <a:p>
            <a:r>
              <a:rPr lang="ru-RU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Горбатова Е.Г.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41438-EA7A-AB7F-BB41-4D9E9153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одном ряду с поговорками и пословицами стоят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сказки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Они оказывают большое влияние на ребенка, хорошо воспринимаются и усваиваются маленьким человеком.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46EBDA-D417-93CB-002E-F64832FBB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4" y="1277867"/>
            <a:ext cx="3240360" cy="218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E62034-AB5D-2217-70BE-7E07C6B9C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87" y="2204864"/>
            <a:ext cx="1837548" cy="185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34E819-6F4C-4655-7EF7-2D51A054F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4" y="3650766"/>
            <a:ext cx="3295293" cy="218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F99E46-F4F0-5B04-8194-FF9BC1DAF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34362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4FB72D-35E1-D0C5-3FA1-25410F403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39" y="1277867"/>
            <a:ext cx="2898346" cy="205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52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41438-EA7A-AB7F-BB41-4D9E9153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Для разнообразия работы, качественного достижения поставленных задач и повышения мотивации, на своих уроках литературного чтения я применяю различные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Речевая разминка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(чтение вместе с детьми чистоговорок, которые выведены на экран мультимедийного проектора в классе).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389520-D77D-5C7F-E429-51FFBB7F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5" y="2492896"/>
            <a:ext cx="4064267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4976B0-6474-A091-720E-3B45FCC3A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3604"/>
            <a:ext cx="3506738" cy="26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46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41438-EA7A-AB7F-BB41-4D9E9153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Ритмичное чтение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карточкам, составленным для учителя и учащихся, с отрывками из произведений русских поэтов. Дети повторяют при чтении ритм стиха и его эмоциональную окраску);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Обращение к личному опыту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(сравнение свое личного опыта с прочитанным в произведении);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Корзина идей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(организация групповой и индивидуальной работы на этапе актуализации знаний. Данный приём позволяет выяснить знания ученика по обсуждаемой теме);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C3E80-3962-1EA5-FFA2-3E90E7D15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9" y="3356992"/>
            <a:ext cx="3410998" cy="242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BF494-707E-AFA4-2B52-446064C44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5" y="3285131"/>
            <a:ext cx="3329947" cy="24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01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41438-EA7A-AB7F-BB41-4D9E9153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Чтение с остановками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(чтение текста с остановками, анализ прочитанного, возвращение к предыдущей информации, её анализ и сопоставление);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Мнемотехника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(совокупность приёмов, увеличивающих объём памяти и облегчающих запоминание информации (мнемотаблицы));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Театрализация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(разыгрывание сценок на учебную тему).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233B28-92CF-42D2-4428-BF2F05317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232248" cy="148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E980F1-2715-3D63-5BF8-224CE620C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115810"/>
            <a:ext cx="2088232" cy="188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79D86-12B4-14D1-EF15-5DA523FAE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215422"/>
            <a:ext cx="2088232" cy="178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0ADCA1-D0A1-D895-4DDE-1ADDDCB9B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8" y="4115810"/>
            <a:ext cx="2488217" cy="188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56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41438-EA7A-AB7F-BB41-4D9E9153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457200" lvl="1" indent="0">
              <a:buNone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Карточки-гармошки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карточек–гармошек позволяет необычно повторить и закрепить изученный материал, развивает самостоятельность, а также мотивирует ребенка на дальнейшее изучение материала и поддерживает интерес к предмету. Интересный внешний вид карточки развивает наглядно-образное и логическое мышление. Кроме этого, ресурс направлен на развитие мелкой моторики, ребёнок не только читает и выполняет задания, но и раскрашивает рисунок на карточке). </a:t>
            </a:r>
          </a:p>
          <a:p>
            <a:pPr marL="457200" lvl="1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C1F02-9923-FF95-D47E-E9AB7483A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6218" y="2226231"/>
            <a:ext cx="2427734" cy="296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985FF-665F-2737-A7D6-9FB4A80F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470455"/>
            <a:ext cx="3096344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8D7F6D-DE27-3C52-63EC-F782AE41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221088"/>
            <a:ext cx="252027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78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43B553-068A-2C8E-4D94-C9CD4069D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237626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6B532-1311-6BEB-FEF7-8048CD27B9CF}"/>
              </a:ext>
            </a:extLst>
          </p:cNvPr>
          <p:cNvSpPr txBox="1"/>
          <p:nvPr/>
        </p:nvSpPr>
        <p:spPr>
          <a:xfrm>
            <a:off x="3275856" y="1483859"/>
            <a:ext cx="5616624" cy="325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«Никто не учит маленького человека: «Будь равнодушным к людям, ломай деревья, попирай красоту, выше всего ставь свое личное». Все дело в одной, в очень важной закономерности нравственного воспитания. Если человека учат добру – учат умело, умно, настойчиво, требовательно, в результате будет добро. Учат злу (очень редко, но бывает и так), в результате будет зло. Не учат ни добру, ни злу – все равно будет зло, потому что и человеком его надо сделать».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0B159-83A3-2CA5-39A1-A6204133F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latin typeface="Monotype Corsiva" panose="03010101010201010101" pitchFamily="66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8252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  <a:noFill/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Школьный возраст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важнейший этап в развитии ребёнка. Именно в этот период ребёнок приобщается к миру общественных ценностей.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младшем школьном возрасте закладывается основа системы духовно - нравственных ценностей, которая будет определять отношение взрослого человека к миру и его проявлениям во всем его многообразии.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Нравственное воспитание школьника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это целенаправленное педагогическое воздействие по ознакомлению ребенка с нравственными нормами поведения в процессе различной деятельности.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2FC8A1-367B-F769-80C5-7024D4F7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4" y="3773016"/>
            <a:ext cx="325829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E0E24-99A8-DF68-7424-6864CF1D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21" y="3773016"/>
            <a:ext cx="3035574" cy="22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5006B-E05C-9883-738E-5F173CA63F40}"/>
              </a:ext>
            </a:extLst>
          </p:cNvPr>
          <p:cNvSpPr txBox="1"/>
          <p:nvPr/>
        </p:nvSpPr>
        <p:spPr>
          <a:xfrm>
            <a:off x="683568" y="836712"/>
            <a:ext cx="7992888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6200" indent="44958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Огромную роль в нравственном воспитании учеников начальной школы берет на себя процесс обучения. Во время занятий на уроках происходит множество различных действий в коллективе, переживания, накопления опыта нравственных взаимоотношений внутри класса.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F87E5-81D4-3AC7-003A-6DD790CF3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3" y="2422024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24C03-62DD-0AB2-48D1-087254ED531A}"/>
              </a:ext>
            </a:extLst>
          </p:cNvPr>
          <p:cNvSpPr txBox="1"/>
          <p:nvPr/>
        </p:nvSpPr>
        <p:spPr>
          <a:xfrm>
            <a:off x="323528" y="555359"/>
            <a:ext cx="8496944" cy="325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200" indent="449580" algn="ctr">
              <a:lnSpc>
                <a:spcPct val="115000"/>
              </a:lnSpc>
              <a:spcBef>
                <a:spcPts val="5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материал по нравственному воспитанию включается в различные уроки:</a:t>
            </a:r>
          </a:p>
          <a:p>
            <a:pPr marR="76200" indent="449580" algn="ctr">
              <a:lnSpc>
                <a:spcPct val="115000"/>
              </a:lnSpc>
              <a:spcBef>
                <a:spcPts val="5"/>
              </a:spcBef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6200" indent="449580" algn="just">
              <a:lnSpc>
                <a:spcPct val="115000"/>
              </a:lnSpc>
              <a:spcBef>
                <a:spcPts val="5"/>
              </a:spcBef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«Окружающий мир»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формируются основы патриотизма, чувства гордости за свою Родину. Уроки по предмету 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«Окружающий мир»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призваны раскрыть многообразие культурных ценностей (традиций, верований, обрядов, трудовой деятельности и пр.) разных народов, проживающих в нашей стране; воспитывать толерантность, уважительное отношение к другой культуре и религии.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6200" indent="449580" algn="just">
              <a:lnSpc>
                <a:spcPct val="115000"/>
              </a:lnSpc>
              <a:spcBef>
                <a:spcPts val="5"/>
              </a:spcBef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6200" indent="449580" algn="ctr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2C2B9-9F8D-90DC-B39E-4755309D0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6" y="3291150"/>
            <a:ext cx="2992112" cy="224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D1E07-A882-8886-8141-08A9DE630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23" y="3291150"/>
            <a:ext cx="2992112" cy="224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E1326F-940D-4B73-9826-B30A9752D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99" y="3275005"/>
            <a:ext cx="1470789" cy="31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2A2F09C-0643-609A-A73A-68522010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Первостепенное внимание уделяется семье. Формированию этой ценности помогает тема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«Как живет семья?»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проект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«Моя семья»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 класс), в котором школьники должны рассказать о составе своей семьи, увлечениях каждого члена семьи, о семейных традициях.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37693-D153-C945-F542-6BCEDDA7C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48840"/>
            <a:ext cx="3816425" cy="279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AB647-2DAC-0794-C245-3ED3EE328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6" y="3533016"/>
            <a:ext cx="3701738" cy="277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3A7042-7477-2A4F-B408-C930CD10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Проект «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Родословная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(2 класс), где учащиеся составляют древо своей семьи.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EA67ED-5226-CAAD-0E50-2FCC985F6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93" y="2100523"/>
            <a:ext cx="4338787" cy="325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CD6C23-E83F-378C-3E53-541D6B9FA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86" y="155817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74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C13200-3CCA-9DE6-8F1D-17E65BD0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81399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«Математика»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материал интегрируется или шифруется в соответствующие задания.</a:t>
            </a:r>
            <a:r>
              <a:rPr lang="ru-RU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Очень уместно решение задач, связанных с повседневной жизнью детей.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математики, решая задачи «о труде», дети учатся понимать, что все блага жизни создаются трудом.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 день лесорубы повалили 4 тонны леса, а в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на 2 тонны больше.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из этой древесины получиться карандашей, если на изготовление 1 карандаша идет 20 граммов древесины?</a:t>
            </a:r>
            <a:endParaRPr lang="en-US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решением задачи можно провести беседу.</a:t>
            </a:r>
          </a:p>
          <a:p>
            <a:pPr algn="just" defTabSz="914400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Задумывались ли вы когда-нибудь, сколько людей трудилось для того, чтобы у вас появились красивые карандаши.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C:\Users\Сергей\Downloads\karandashi+tcvetnie+karandashi+kantcelyariya+kantcelyarskie+tovari+karandash+81744465156.jpg">
            <a:extLst>
              <a:ext uri="{FF2B5EF4-FFF2-40B4-BE49-F238E27FC236}">
                <a16:creationId xmlns:a16="http://schemas.microsoft.com/office/drawing/2014/main" id="{57820EC8-0D5F-8C75-4C49-75CF90D2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60" y="3933057"/>
            <a:ext cx="2973016" cy="213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Сергей\Downloads\600x600,fs-REDKIN-02,15,Red-06.jpg">
            <a:extLst>
              <a:ext uri="{FF2B5EF4-FFF2-40B4-BE49-F238E27FC236}">
                <a16:creationId xmlns:a16="http://schemas.microsoft.com/office/drawing/2014/main" id="{7A08786F-E607-A342-95D0-A6C1FE36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4" y="4271613"/>
            <a:ext cx="2144648" cy="184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Сергей\Downloads\geologist1.jpg">
            <a:extLst>
              <a:ext uri="{FF2B5EF4-FFF2-40B4-BE49-F238E27FC236}">
                <a16:creationId xmlns:a16="http://schemas.microsoft.com/office/drawing/2014/main" id="{D40633C9-4B91-71F0-01D9-315D9FAE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04" y="4321667"/>
            <a:ext cx="2307240" cy="184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23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51D679-DD34-3B4F-BDCC-B4D4F284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«Русский язык»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«Изобразительное искусство»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«Технология»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материал преподносится в форме творческих индивидуальных заданий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1CC280-BC44-AB56-E3E4-FAC3485CB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759" y="2236103"/>
            <a:ext cx="3706298" cy="277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0C450C-7E48-AE88-20D4-B2406D72D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51" y="1214282"/>
            <a:ext cx="3460034" cy="259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18D09E-4890-4D1F-024E-98A99C8E5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77072"/>
            <a:ext cx="3312418" cy="248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9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308763-E431-3AB4-4A80-ACBE3D45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На мой взгляд, одна из самых ведущих ролей по воспитанию нравственных качеств личности ребенка, отведена предмету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«Литературное чтение».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Основополагающая задача предмета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«Литературное чтение»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нравственное воспитание, душевное обогащение с помощью размышления, с помощью чувств, возникающих в процессе чтения и помощь в становлении личности ребенка.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Отдельно нужно отметить произведения народного фольклора.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Поговорки и пословицы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вековой опыт морали и философии народа.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48D78F-C850-FD65-B2B0-C9D98ED7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18" y="3678407"/>
            <a:ext cx="5299620" cy="274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172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831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 3</vt:lpstr>
      <vt:lpstr>Тема Office</vt:lpstr>
      <vt:lpstr>Доклад на тему: «Развитие нравственных качеств личности ребенка средствами учебных предметов».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русского языка в современном мире (8 класс)</dc:title>
  <dc:creator>Кузьма Щербаков</dc:creator>
  <cp:lastModifiedBy>Иван Горб</cp:lastModifiedBy>
  <cp:revision>35</cp:revision>
  <dcterms:created xsi:type="dcterms:W3CDTF">2022-08-11T16:45:37Z</dcterms:created>
  <dcterms:modified xsi:type="dcterms:W3CDTF">2023-01-08T15:11:06Z</dcterms:modified>
</cp:coreProperties>
</file>